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C6457BB-D342-4E51-AB71-8B09E246896F}" type="datetimeFigureOut">
              <a:rPr lang="en-US" smtClean="0"/>
              <a:t>13/10/2016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6A837-90F9-423A-821F-CD4C6B01C86A}"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6457BB-D342-4E51-AB71-8B09E246896F}" type="datetimeFigureOut">
              <a:rPr lang="en-US" smtClean="0"/>
              <a:t>13/10/2016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6A837-90F9-423A-821F-CD4C6B01C8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6457BB-D342-4E51-AB71-8B09E246896F}" type="datetimeFigureOut">
              <a:rPr lang="en-US" smtClean="0"/>
              <a:t>13/10/2016</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CA6A837-90F9-423A-821F-CD4C6B01C8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6457BB-D342-4E51-AB71-8B09E246896F}" type="datetimeFigureOut">
              <a:rPr lang="en-US" smtClean="0"/>
              <a:t>13/10/2016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6A837-90F9-423A-821F-CD4C6B01C8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6457BB-D342-4E51-AB71-8B09E246896F}" type="datetimeFigureOut">
              <a:rPr lang="en-US" smtClean="0"/>
              <a:t>13/10/2016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6A837-90F9-423A-821F-CD4C6B01C86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6457BB-D342-4E51-AB71-8B09E246896F}" type="datetimeFigureOut">
              <a:rPr lang="en-US" smtClean="0"/>
              <a:t>13/10/2016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6A837-90F9-423A-821F-CD4C6B01C86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C6457BB-D342-4E51-AB71-8B09E246896F}" type="datetimeFigureOut">
              <a:rPr lang="en-US" smtClean="0"/>
              <a:t>13/10/2016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A6A837-90F9-423A-821F-CD4C6B01C8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6457BB-D342-4E51-AB71-8B09E246896F}" type="datetimeFigureOut">
              <a:rPr lang="en-US" smtClean="0"/>
              <a:t>13/10/2016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A6A837-90F9-423A-821F-CD4C6B01C8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457BB-D342-4E51-AB71-8B09E246896F}" type="datetimeFigureOut">
              <a:rPr lang="en-US" smtClean="0"/>
              <a:t>13/10/2016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A6A837-90F9-423A-821F-CD4C6B01C8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6457BB-D342-4E51-AB71-8B09E246896F}" type="datetimeFigureOut">
              <a:rPr lang="en-US" smtClean="0"/>
              <a:t>13/10/2016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6A837-90F9-423A-821F-CD4C6B01C86A}"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C6457BB-D342-4E51-AB71-8B09E246896F}" type="datetimeFigureOut">
              <a:rPr lang="en-US" smtClean="0"/>
              <a:t>13/10/2016</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CA6A837-90F9-423A-821F-CD4C6B01C86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C6457BB-D342-4E51-AB71-8B09E246896F}" type="datetimeFigureOut">
              <a:rPr lang="en-US" smtClean="0"/>
              <a:t>13/10/2016</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CA6A837-90F9-423A-821F-CD4C6B01C86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Formal Letter Writing</a:t>
            </a:r>
            <a:endParaRPr lang="en-US" dirty="0"/>
          </a:p>
        </p:txBody>
      </p:sp>
      <p:sp>
        <p:nvSpPr>
          <p:cNvPr id="5" name="Content Placeholder 4"/>
          <p:cNvSpPr>
            <a:spLocks noGrp="1"/>
          </p:cNvSpPr>
          <p:nvPr>
            <p:ph idx="1"/>
          </p:nvPr>
        </p:nvSpPr>
        <p:spPr/>
        <p:txBody>
          <a:bodyPr>
            <a:normAutofit/>
          </a:bodyPr>
          <a:lstStyle/>
          <a:p>
            <a:r>
              <a:rPr lang="en-US" sz="2600" b="1" dirty="0" smtClean="0"/>
              <a:t>Formal letter writing</a:t>
            </a:r>
            <a:r>
              <a:rPr lang="en-US" sz="2600" dirty="0" smtClean="0"/>
              <a:t> is </a:t>
            </a:r>
            <a:r>
              <a:rPr lang="en-US" sz="2600" dirty="0" err="1" smtClean="0"/>
              <a:t>undoubtably</a:t>
            </a:r>
            <a:r>
              <a:rPr lang="en-US" sz="2600" dirty="0" smtClean="0"/>
              <a:t> one of the most challenging types of letter format. When putting it together, often you are addressing a person or </a:t>
            </a:r>
            <a:r>
              <a:rPr lang="en-US" sz="2600" dirty="0" err="1" smtClean="0"/>
              <a:t>organisation</a:t>
            </a:r>
            <a:r>
              <a:rPr lang="en-US" sz="2600" dirty="0" smtClean="0"/>
              <a:t> with whom you are not familiar and the quality of your content, including spelling and grammar will be strongly </a:t>
            </a:r>
            <a:r>
              <a:rPr lang="en-US" sz="2600" dirty="0" err="1" smtClean="0"/>
              <a:t>scrutinised</a:t>
            </a:r>
            <a:r>
              <a:rPr lang="en-US" sz="2600" dirty="0" smtClean="0"/>
              <a:t>. In general what you put together will have one of the following purposes:</a:t>
            </a:r>
          </a:p>
          <a:p>
            <a:r>
              <a:rPr lang="en-US" b="1" dirty="0" smtClean="0"/>
              <a:t>Make a complaint</a:t>
            </a:r>
            <a:endParaRPr lang="en-US" dirty="0" smtClean="0"/>
          </a:p>
          <a:p>
            <a:r>
              <a:rPr lang="en-US" b="1" dirty="0" smtClean="0"/>
              <a:t>Request something</a:t>
            </a:r>
            <a:endParaRPr lang="en-US" dirty="0" smtClean="0"/>
          </a:p>
          <a:p>
            <a:r>
              <a:rPr lang="en-US" b="1" dirty="0" smtClean="0"/>
              <a:t>Make an enquiry</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Request</a:t>
            </a:r>
          </a:p>
          <a:p>
            <a:r>
              <a:rPr lang="en-US" dirty="0" smtClean="0"/>
              <a:t>A </a:t>
            </a:r>
            <a:r>
              <a:rPr lang="en-US" b="1" dirty="0" smtClean="0"/>
              <a:t>letter of request</a:t>
            </a:r>
            <a:r>
              <a:rPr lang="en-US" dirty="0" smtClean="0"/>
              <a:t> is similar to when you make an enquiry </a:t>
            </a:r>
            <a:r>
              <a:rPr lang="en-US" dirty="0" smtClean="0"/>
              <a:t> asks.</a:t>
            </a:r>
          </a:p>
          <a:p>
            <a:r>
              <a:rPr lang="en-US" dirty="0" smtClean="0"/>
              <a:t> An </a:t>
            </a:r>
            <a:r>
              <a:rPr lang="en-US" dirty="0" smtClean="0"/>
              <a:t>individual or </a:t>
            </a:r>
            <a:r>
              <a:rPr lang="en-US" dirty="0" err="1" smtClean="0"/>
              <a:t>organisation</a:t>
            </a:r>
            <a:r>
              <a:rPr lang="en-US" dirty="0" smtClean="0"/>
              <a:t> to take an action. </a:t>
            </a:r>
            <a:endParaRPr lang="en-US" dirty="0" smtClean="0"/>
          </a:p>
          <a:p>
            <a:r>
              <a:rPr lang="en-US" dirty="0" smtClean="0"/>
              <a:t>An </a:t>
            </a:r>
            <a:r>
              <a:rPr lang="en-US" dirty="0" smtClean="0"/>
              <a:t>example of a letter of request would be one sent to request sponsorship for a charity activity. It is important to stress the importance of being clear and concise with this format as the recipient must remain engaged and interested in what you have to say.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a:t>
            </a:r>
            <a:endParaRPr lang="en-US" dirty="0"/>
          </a:p>
        </p:txBody>
      </p:sp>
      <p:sp>
        <p:nvSpPr>
          <p:cNvPr id="3" name="Content Placeholder 2"/>
          <p:cNvSpPr>
            <a:spLocks noGrp="1"/>
          </p:cNvSpPr>
          <p:nvPr>
            <p:ph idx="1"/>
          </p:nvPr>
        </p:nvSpPr>
        <p:spPr/>
        <p:txBody>
          <a:bodyPr/>
          <a:lstStyle/>
          <a:p>
            <a:r>
              <a:rPr lang="en-US" dirty="0" smtClean="0"/>
              <a:t>Your job application letter is an </a:t>
            </a:r>
            <a:r>
              <a:rPr lang="en-US" dirty="0" smtClean="0"/>
              <a:t>opportunity.</a:t>
            </a:r>
          </a:p>
          <a:p>
            <a:r>
              <a:rPr lang="en-US" dirty="0" smtClean="0"/>
              <a:t>Your letter should detail your specific qualifications for the </a:t>
            </a:r>
            <a:r>
              <a:rPr lang="en-US" dirty="0" smtClean="0"/>
              <a:t>position</a:t>
            </a:r>
            <a:r>
              <a:rPr lang="en-US" dirty="0" smtClean="0"/>
              <a:t> </a:t>
            </a:r>
            <a:r>
              <a:rPr lang="en-US" dirty="0" smtClean="0"/>
              <a:t>and </a:t>
            </a:r>
            <a:r>
              <a:rPr lang="en-US" dirty="0" smtClean="0"/>
              <a:t>the skills you would bring to the employer.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Conventions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Addresses:</a:t>
            </a:r>
          </a:p>
          <a:p>
            <a:r>
              <a:rPr lang="en-US" b="1" dirty="0" smtClean="0"/>
              <a:t>1) Your Address </a:t>
            </a:r>
            <a:r>
              <a:rPr lang="en-US" dirty="0" smtClean="0"/>
              <a:t/>
            </a:r>
            <a:br>
              <a:rPr lang="en-US" dirty="0" smtClean="0"/>
            </a:br>
            <a:r>
              <a:rPr lang="en-US" dirty="0" smtClean="0"/>
              <a:t>Your address should be displayed in the top right-hand section. This will enable the person that you are writing to, to reply.</a:t>
            </a:r>
          </a:p>
          <a:p>
            <a:r>
              <a:rPr lang="en-US" b="1" dirty="0" smtClean="0"/>
              <a:t>2) The Address of the person you are writing to</a:t>
            </a:r>
            <a:br>
              <a:rPr lang="en-US" b="1" dirty="0" smtClean="0"/>
            </a:br>
            <a:r>
              <a:rPr lang="en-US" dirty="0" smtClean="0"/>
              <a:t>This address should be displayed beneath your address on the left-hand side, remember to include the name of the person that you are writing to (if known).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Conventions</a:t>
            </a:r>
            <a:endParaRPr lang="en-US" dirty="0"/>
          </a:p>
        </p:txBody>
      </p:sp>
      <p:sp>
        <p:nvSpPr>
          <p:cNvPr id="3" name="Content Placeholder 2"/>
          <p:cNvSpPr>
            <a:spLocks noGrp="1"/>
          </p:cNvSpPr>
          <p:nvPr>
            <p:ph idx="1"/>
          </p:nvPr>
        </p:nvSpPr>
        <p:spPr/>
        <p:txBody>
          <a:bodyPr/>
          <a:lstStyle/>
          <a:p>
            <a:r>
              <a:rPr lang="en-US" b="1" dirty="0" smtClean="0"/>
              <a:t>Date:</a:t>
            </a:r>
          </a:p>
          <a:p>
            <a:r>
              <a:rPr lang="en-US" dirty="0" smtClean="0"/>
              <a:t>This should be displayed on the right-hand side of the page on the line beneath your address and should be written in full format:</a:t>
            </a:r>
          </a:p>
          <a:p>
            <a:r>
              <a:rPr lang="en-US" b="1" dirty="0" smtClean="0"/>
              <a:t>e.g.</a:t>
            </a:r>
            <a:r>
              <a:rPr lang="en-US" dirty="0" smtClean="0"/>
              <a:t> 1st January 2001</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Salutation &amp; Greeting:</a:t>
            </a:r>
          </a:p>
          <a:p>
            <a:r>
              <a:rPr lang="en-US" b="1" dirty="0" smtClean="0"/>
              <a:t>1) Dear Sirs</a:t>
            </a:r>
            <a:r>
              <a:rPr lang="en-US" dirty="0" smtClean="0"/>
              <a:t>,</a:t>
            </a:r>
            <a:br>
              <a:rPr lang="en-US" dirty="0" smtClean="0"/>
            </a:br>
            <a:r>
              <a:rPr lang="en-US" dirty="0" smtClean="0"/>
              <a:t>If you do not know the name of the person that you are writing to, use the greeting "Dear Sirs,". In some circumstances it is useful to find a name, especially if you are making a request as this will show that you have done your homework and you are more likely to receive a response.</a:t>
            </a:r>
          </a:p>
          <a:p>
            <a:r>
              <a:rPr lang="en-US" b="1" dirty="0" smtClean="0"/>
              <a:t>2) Dear </a:t>
            </a:r>
            <a:r>
              <a:rPr lang="en-US" b="1" dirty="0" err="1" smtClean="0"/>
              <a:t>Mr</a:t>
            </a:r>
            <a:r>
              <a:rPr lang="en-US" b="1" dirty="0" smtClean="0"/>
              <a:t> Jones, </a:t>
            </a:r>
            <a:r>
              <a:rPr lang="en-US" dirty="0" smtClean="0"/>
              <a:t/>
            </a:r>
            <a:br>
              <a:rPr lang="en-US" dirty="0" smtClean="0"/>
            </a:br>
            <a:r>
              <a:rPr lang="en-US" dirty="0" smtClean="0"/>
              <a:t>If you know the name, use one of the following titles:</a:t>
            </a:r>
          </a:p>
          <a:p>
            <a:r>
              <a:rPr lang="en-US" b="1" dirty="0" err="1" smtClean="0"/>
              <a:t>Mr</a:t>
            </a:r>
            <a:r>
              <a:rPr lang="en-US" dirty="0" smtClean="0"/>
              <a:t> - for a male</a:t>
            </a:r>
            <a:br>
              <a:rPr lang="en-US" dirty="0" smtClean="0"/>
            </a:br>
            <a:r>
              <a:rPr lang="en-US" b="1" dirty="0" err="1" smtClean="0"/>
              <a:t>Mrs</a:t>
            </a:r>
            <a:r>
              <a:rPr lang="en-US" dirty="0" smtClean="0"/>
              <a:t> - for a married female</a:t>
            </a:r>
            <a:br>
              <a:rPr lang="en-US" dirty="0" smtClean="0"/>
            </a:br>
            <a:r>
              <a:rPr lang="en-US" b="1" dirty="0" smtClean="0"/>
              <a:t>Miss</a:t>
            </a:r>
            <a:r>
              <a:rPr lang="en-US" dirty="0" smtClean="0"/>
              <a:t> - for an unmarried female </a:t>
            </a:r>
            <a:br>
              <a:rPr lang="en-US" dirty="0" smtClean="0"/>
            </a:br>
            <a:r>
              <a:rPr lang="en-US" b="1" dirty="0" smtClean="0"/>
              <a:t>Ms</a:t>
            </a:r>
            <a:r>
              <a:rPr lang="en-US" dirty="0" smtClean="0"/>
              <a:t> - for a female whose status is unknown or would prefer to remain anonymous </a:t>
            </a:r>
            <a:br>
              <a:rPr lang="en-US" dirty="0" smtClean="0"/>
            </a:br>
            <a:r>
              <a:rPr lang="en-US" b="1" dirty="0" smtClean="0"/>
              <a:t>Dr</a:t>
            </a:r>
            <a:r>
              <a:rPr lang="en-US" dirty="0" smtClean="0"/>
              <a:t> - for a person with the status of a doctor</a:t>
            </a:r>
          </a:p>
          <a:p>
            <a:r>
              <a:rPr lang="en-US" dirty="0" smtClean="0"/>
              <a:t>This should be followed by the surname only (not the first name).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Conventions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Concluding:</a:t>
            </a:r>
          </a:p>
          <a:p>
            <a:r>
              <a:rPr lang="en-US" b="1" dirty="0" smtClean="0"/>
              <a:t>1) Yours faithfully</a:t>
            </a:r>
            <a:r>
              <a:rPr lang="en-US" dirty="0" smtClean="0"/>
              <a:t>,</a:t>
            </a:r>
            <a:br>
              <a:rPr lang="en-US" dirty="0" smtClean="0"/>
            </a:br>
            <a:r>
              <a:rPr lang="en-US" dirty="0" smtClean="0"/>
              <a:t>If you do not know the name of the person, conclude with "Yours faithfully,".</a:t>
            </a:r>
          </a:p>
          <a:p>
            <a:r>
              <a:rPr lang="en-US" b="1" dirty="0" smtClean="0"/>
              <a:t>2) Yours sincerely</a:t>
            </a:r>
            <a:r>
              <a:rPr lang="en-US" dirty="0" smtClean="0"/>
              <a:t>,</a:t>
            </a:r>
            <a:br>
              <a:rPr lang="en-US" dirty="0" smtClean="0"/>
            </a:br>
            <a:r>
              <a:rPr lang="en-US" dirty="0" smtClean="0"/>
              <a:t>If you know the name of the person, conclude with "Yours sincerely,".</a:t>
            </a:r>
          </a:p>
          <a:p>
            <a:r>
              <a:rPr lang="en-US" b="1" dirty="0" smtClean="0"/>
              <a:t>3) Your signature</a:t>
            </a:r>
            <a:r>
              <a:rPr lang="en-US" dirty="0" smtClean="0"/>
              <a:t/>
            </a:r>
            <a:br>
              <a:rPr lang="en-US" dirty="0" smtClean="0"/>
            </a:br>
            <a:r>
              <a:rPr lang="en-US" dirty="0" smtClean="0"/>
              <a:t>Sign your name, then print it underneath the signature. If it is potentially unclear what your title would be then include this in brackets next to your printed name.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Introductory Paragraph</a:t>
            </a:r>
          </a:p>
          <a:p>
            <a:r>
              <a:rPr lang="en-US" dirty="0" smtClean="0"/>
              <a:t>The introductory paragraph should be concise and should clearly state the purpose, whether it is to lodge a complaint, make an enquiry or to request something.</a:t>
            </a:r>
          </a:p>
          <a:p>
            <a:r>
              <a:rPr lang="en-US" b="1" dirty="0" smtClean="0"/>
              <a:t>Main Body</a:t>
            </a:r>
          </a:p>
          <a:p>
            <a:r>
              <a:rPr lang="en-US" dirty="0" smtClean="0"/>
              <a:t>The main body should clearly state the points that you want to make</a:t>
            </a:r>
            <a:r>
              <a:rPr lang="en-US" dirty="0" smtClean="0"/>
              <a:t>.</a:t>
            </a:r>
          </a:p>
          <a:p>
            <a:r>
              <a:rPr lang="en-US" dirty="0" smtClean="0"/>
              <a:t> </a:t>
            </a:r>
            <a:r>
              <a:rPr lang="en-US" dirty="0" smtClean="0"/>
              <a:t>As a general rule it is a good idea to keep this as to the point as possible to ensure that the recipient remains engaged. </a:t>
            </a:r>
            <a:endParaRPr lang="en-US" dirty="0" smtClean="0"/>
          </a:p>
          <a:p>
            <a:r>
              <a:rPr lang="en-US" dirty="0" smtClean="0"/>
              <a:t>A </a:t>
            </a:r>
            <a:r>
              <a:rPr lang="en-US" dirty="0" smtClean="0"/>
              <a:t>longer main body may be more appropriate when making a complaint as you may require to add more detail in order to convey the importance of what you are putting across.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r>
              <a:rPr lang="en-US" b="1" dirty="0" smtClean="0"/>
              <a:t>Concluding Paragraph</a:t>
            </a:r>
          </a:p>
          <a:p>
            <a:r>
              <a:rPr lang="en-US" dirty="0" smtClean="0"/>
              <a:t>The concluding paragraph should outline what action you would like the recipient to take: to make a refund, to send you information etc.</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Application</a:t>
            </a:r>
          </a:p>
          <a:p>
            <a:r>
              <a:rPr lang="en-US" b="1" dirty="0" smtClean="0"/>
              <a:t>Complaint</a:t>
            </a:r>
          </a:p>
          <a:p>
            <a:r>
              <a:rPr lang="en-US" dirty="0" smtClean="0"/>
              <a:t>A </a:t>
            </a:r>
            <a:r>
              <a:rPr lang="en-US" b="1" dirty="0" smtClean="0"/>
              <a:t>letter of complaint</a:t>
            </a:r>
            <a:r>
              <a:rPr lang="en-US" dirty="0" smtClean="0"/>
              <a:t> is sent to an individual or </a:t>
            </a:r>
            <a:r>
              <a:rPr lang="en-US" dirty="0" err="1" smtClean="0"/>
              <a:t>organisation</a:t>
            </a:r>
            <a:r>
              <a:rPr lang="en-US" dirty="0" smtClean="0"/>
              <a:t> in response to receiving poor service or a product that is not fit for purpose. </a:t>
            </a:r>
            <a:endParaRPr lang="en-US" dirty="0" smtClean="0"/>
          </a:p>
          <a:p>
            <a:r>
              <a:rPr lang="en-US" dirty="0" smtClean="0"/>
              <a:t>An </a:t>
            </a:r>
            <a:r>
              <a:rPr lang="en-US" dirty="0" smtClean="0"/>
              <a:t>example of a letter of complaint would be a one sent to a tour operator who has provided a bad service while you have been on </a:t>
            </a:r>
            <a:r>
              <a:rPr lang="en-US" dirty="0" smtClean="0"/>
              <a:t>holiday</a:t>
            </a:r>
          </a:p>
          <a:p>
            <a:pPr>
              <a:buNone/>
            </a:pPr>
            <a:r>
              <a:rPr lang="en-US" dirty="0" smtClean="0"/>
              <a:t>      </a:t>
            </a:r>
            <a:r>
              <a:rPr lang="en-US" dirty="0" smtClean="0"/>
              <a:t>This does not necessarily need to be </a:t>
            </a:r>
            <a:r>
              <a:rPr lang="en-US" dirty="0" smtClean="0"/>
              <a:t>brief </a:t>
            </a:r>
            <a:r>
              <a:rPr lang="en-US" dirty="0" smtClean="0"/>
              <a:t>as it is important that you detail your arguments and points as much as possible.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Enquiry</a:t>
            </a:r>
          </a:p>
          <a:p>
            <a:r>
              <a:rPr lang="en-US" dirty="0" smtClean="0"/>
              <a:t>A </a:t>
            </a:r>
            <a:r>
              <a:rPr lang="en-US" b="1" dirty="0" smtClean="0"/>
              <a:t>letter of enquiry</a:t>
            </a:r>
            <a:r>
              <a:rPr lang="en-US" dirty="0" smtClean="0"/>
              <a:t> makes an approach to an individual or </a:t>
            </a:r>
            <a:r>
              <a:rPr lang="en-US" dirty="0" err="1" smtClean="0"/>
              <a:t>organisation</a:t>
            </a:r>
            <a:r>
              <a:rPr lang="en-US" dirty="0" smtClean="0"/>
              <a:t> either speculatively or in response to printed public domain material whereby you are requesting some information. </a:t>
            </a:r>
            <a:endParaRPr lang="en-US" dirty="0" smtClean="0"/>
          </a:p>
          <a:p>
            <a:r>
              <a:rPr lang="en-US" dirty="0" smtClean="0"/>
              <a:t>An </a:t>
            </a:r>
            <a:r>
              <a:rPr lang="en-US" dirty="0" smtClean="0"/>
              <a:t>example of a letter of enquiry would be one sent to a company requesting a copy of their catalogue or brochure</a:t>
            </a:r>
            <a:r>
              <a:rPr lang="en-US" dirty="0" smtClean="0"/>
              <a:t>.</a:t>
            </a:r>
          </a:p>
          <a:p>
            <a:r>
              <a:rPr lang="en-US" dirty="0" smtClean="0"/>
              <a:t> Short </a:t>
            </a:r>
            <a:r>
              <a:rPr lang="en-US" dirty="0" smtClean="0"/>
              <a:t>and to the point, it is usually beneficial to include other methods of contact in case the company needs to get in touch with you via other means.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TotalTime>
  <Words>219</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Module</vt:lpstr>
      <vt:lpstr>Formal Letter Writing</vt:lpstr>
      <vt:lpstr>Conventions</vt:lpstr>
      <vt:lpstr>Conventions</vt:lpstr>
      <vt:lpstr>Slide 4</vt:lpstr>
      <vt:lpstr>Conventions</vt:lpstr>
      <vt:lpstr>Content</vt:lpstr>
      <vt:lpstr>Content</vt:lpstr>
      <vt:lpstr>Types</vt:lpstr>
      <vt:lpstr>Slide 9</vt:lpstr>
      <vt:lpstr>Slide 10</vt:lpstr>
      <vt:lpstr>Types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Letter Writing</dc:title>
  <dc:creator>DELL</dc:creator>
  <cp:lastModifiedBy>DELL</cp:lastModifiedBy>
  <cp:revision>6</cp:revision>
  <dcterms:created xsi:type="dcterms:W3CDTF">2016-10-12T23:46:44Z</dcterms:created>
  <dcterms:modified xsi:type="dcterms:W3CDTF">2016-10-13T00:41:57Z</dcterms:modified>
</cp:coreProperties>
</file>